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4"/>
  </p:notes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33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713" y="7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73B95-1080-4C29-B440-7A18B6224E97}" type="datetimeFigureOut">
              <a:rPr lang="de-DE" smtClean="0"/>
              <a:t>26.03.2026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3B865-C7A1-4941-A60B-D921428EB40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7748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elfolie I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20040"/>
            <a:ext cx="10515600" cy="11334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5357813"/>
            <a:ext cx="10515600" cy="36512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F79024A-750A-20AD-2D8A-2554C07907B9}"/>
              </a:ext>
            </a:extLst>
          </p:cNvPr>
          <p:cNvSpPr txBox="1"/>
          <p:nvPr userDrawn="1"/>
        </p:nvSpPr>
        <p:spPr>
          <a:xfrm>
            <a:off x="844550" y="5854978"/>
            <a:ext cx="10509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bg1"/>
                </a:solidFill>
              </a:rPr>
              <a:t>Name | Institut | Kontakt</a:t>
            </a:r>
          </a:p>
        </p:txBody>
      </p:sp>
    </p:spTree>
    <p:extLst>
      <p:ext uri="{BB962C8B-B14F-4D97-AF65-F5344CB8AC3E}">
        <p14:creationId xmlns:p14="http://schemas.microsoft.com/office/powerpoint/2010/main" val="2516259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fld id="{ACD23CCC-DF69-45D2-932F-A6B094451FA7}" type="datetime1">
              <a:rPr lang="de-DE" smtClean="0"/>
              <a:pPr/>
              <a:t>26.03.2026</a:t>
            </a:fld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5A0354E-0162-4D5E-9681-674D6D7FD79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51BE0FE8-6CBB-F88B-185A-6A6D5A66D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      Research Data Management </a:t>
            </a:r>
            <a:r>
              <a:rPr lang="en-US" dirty="0" err="1"/>
              <a:t>Organiser</a:t>
            </a:r>
            <a:r>
              <a:rPr lang="en-US" dirty="0"/>
              <a:t> e. V.</a:t>
            </a:r>
            <a:endParaRPr lang="de-DE" dirty="0"/>
          </a:p>
        </p:txBody>
      </p:sp>
      <p:pic>
        <p:nvPicPr>
          <p:cNvPr id="9" name="Grafik 8" descr="Ein Bild, das Text, Screenshot, Kreis, Grafiken enthält.&#10;&#10;KI-generierte Inhalte können fehlerhaft sein.">
            <a:extLst>
              <a:ext uri="{FF2B5EF4-FFF2-40B4-BE49-F238E27FC236}">
                <a16:creationId xmlns:a16="http://schemas.microsoft.com/office/drawing/2014/main" id="{8FF68C8E-635F-9355-32C4-43CCE2BFCB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613" y="6310630"/>
            <a:ext cx="365125" cy="36512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19B8649-A7E3-C816-8F90-2415041005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64367" y="2057400"/>
            <a:ext cx="5541484" cy="354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495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II">
    <p:bg>
      <p:bgPr>
        <a:solidFill>
          <a:srgbClr val="2633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Screenshot, Kreis, Grafiken enthält.&#10;&#10;KI-generierte Inhalte können fehlerhaft sein.">
            <a:extLst>
              <a:ext uri="{FF2B5EF4-FFF2-40B4-BE49-F238E27FC236}">
                <a16:creationId xmlns:a16="http://schemas.microsoft.com/office/drawing/2014/main" id="{F5ED9EBE-7547-36D3-65F1-1940C51D17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3669822"/>
            <a:ext cx="1160762" cy="1160762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670405DE-F200-FC72-1B73-EF076E2671B3}"/>
              </a:ext>
            </a:extLst>
          </p:cNvPr>
          <p:cNvSpPr txBox="1"/>
          <p:nvPr userDrawn="1"/>
        </p:nvSpPr>
        <p:spPr>
          <a:xfrm>
            <a:off x="1524000" y="545211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bg1"/>
                </a:solidFill>
              </a:rPr>
              <a:t>Name | Institut | Kontakt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6051905A-4520-322D-8C66-248CE341F0B5}"/>
              </a:ext>
            </a:extLst>
          </p:cNvPr>
          <p:cNvSpPr txBox="1"/>
          <p:nvPr userDrawn="1"/>
        </p:nvSpPr>
        <p:spPr>
          <a:xfrm>
            <a:off x="3581400" y="4019371"/>
            <a:ext cx="6252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/>
                </a:solidFill>
              </a:rPr>
              <a:t>Research Data Management </a:t>
            </a:r>
            <a:r>
              <a:rPr lang="de-DE" sz="2400" dirty="0" err="1">
                <a:solidFill>
                  <a:schemeClr val="bg1"/>
                </a:solidFill>
              </a:rPr>
              <a:t>Organiser</a:t>
            </a:r>
            <a:r>
              <a:rPr lang="de-DE" sz="2400" dirty="0">
                <a:solidFill>
                  <a:schemeClr val="bg1"/>
                </a:solidFill>
              </a:rPr>
              <a:t> e. V.</a:t>
            </a:r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id="{B5881DDD-27B8-8C57-32CB-3FB34F292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22623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I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4900000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Titelfolie III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4900000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RDMO. Research Data Management </a:t>
            </a:r>
            <a:r>
              <a:rPr lang="de-DE" dirty="0" err="1"/>
              <a:t>Organiser</a:t>
            </a:r>
            <a:r>
              <a:rPr lang="de-DE" dirty="0"/>
              <a:t> e. V.</a:t>
            </a:r>
          </a:p>
        </p:txBody>
      </p:sp>
      <p:pic>
        <p:nvPicPr>
          <p:cNvPr id="14" name="Grafik 13" descr="Ein Bild, das Text, Screenshot, Kreis, Grafiken enthält.&#10;&#10;KI-generierte Inhalte können fehlerhaft sein.">
            <a:extLst>
              <a:ext uri="{FF2B5EF4-FFF2-40B4-BE49-F238E27FC236}">
                <a16:creationId xmlns:a16="http://schemas.microsoft.com/office/drawing/2014/main" id="{74880880-5200-7C78-BEE2-2677BDC713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856" y="1397504"/>
            <a:ext cx="4062992" cy="4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78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200" b="0">
                <a:solidFill>
                  <a:schemeClr val="accent1"/>
                </a:solidFill>
              </a:defRPr>
            </a:lvl1pPr>
          </a:lstStyle>
          <a:p>
            <a:fld id="{08F0DE2F-401C-4B18-A615-199833ED0559}" type="datetime1">
              <a:rPr lang="de-DE" smtClean="0"/>
              <a:pPr/>
              <a:t>26.03.2026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200" b="0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dirty="0"/>
              <a:t>      Research Data Management </a:t>
            </a:r>
            <a:r>
              <a:rPr lang="en-US" dirty="0" err="1"/>
              <a:t>Organiser</a:t>
            </a:r>
            <a:r>
              <a:rPr lang="en-US" dirty="0"/>
              <a:t> e. V.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 b="0">
                <a:solidFill>
                  <a:schemeClr val="accent1"/>
                </a:solidFill>
              </a:defRPr>
            </a:lvl1pPr>
          </a:lstStyle>
          <a:p>
            <a:fld id="{95A0354E-0162-4D5E-9681-674D6D7FD79F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Grafik 8" descr="Ein Bild, das Text, Screenshot, Kreis, Grafiken enthält.&#10;&#10;KI-generierte Inhalte können fehlerhaft sein.">
            <a:extLst>
              <a:ext uri="{FF2B5EF4-FFF2-40B4-BE49-F238E27FC236}">
                <a16:creationId xmlns:a16="http://schemas.microsoft.com/office/drawing/2014/main" id="{B3CF33B2-CE52-1B6E-E0FB-7D0B4F5116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613" y="6310630"/>
            <a:ext cx="365125" cy="36512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99A1751-4229-12B6-5907-D4FB04695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  <a:prstGeom prst="rect">
            <a:avLst/>
          </a:prstGeom>
          <a:solidFill>
            <a:srgbClr val="26337D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673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  <a:prstGeom prst="rect">
            <a:avLst/>
          </a:prstGeom>
          <a:solidFill>
            <a:srgbClr val="26337D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F222BFA-9057-4D17-BFAD-467421DA2BE7}" type="datetime1">
              <a:rPr lang="de-DE" smtClean="0"/>
              <a:pPr/>
              <a:t>26.03.2026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      Research Data Management </a:t>
            </a:r>
            <a:r>
              <a:rPr lang="en-US" dirty="0" err="1"/>
              <a:t>Organiser</a:t>
            </a:r>
            <a:r>
              <a:rPr lang="en-US" dirty="0"/>
              <a:t> e. V.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5A0354E-0162-4D5E-9681-674D6D7FD79F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8" name="Grafik 7" descr="Ein Bild, das Text, Screenshot, Kreis, Grafiken enthält.&#10;&#10;KI-generierte Inhalte können fehlerhaft sein.">
            <a:extLst>
              <a:ext uri="{FF2B5EF4-FFF2-40B4-BE49-F238E27FC236}">
                <a16:creationId xmlns:a16="http://schemas.microsoft.com/office/drawing/2014/main" id="{1C6C3341-7A43-E876-EFD4-B0B403EB10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613" y="6310630"/>
            <a:ext cx="365125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092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38935ABD-DAE9-42A2-BCDF-81CF63E66542}" type="datetime1">
              <a:rPr lang="de-DE" smtClean="0"/>
              <a:pPr/>
              <a:t>26.03.2026</a:t>
            </a:fld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5A0354E-0162-4D5E-9681-674D6D7FD79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504A68-02B5-9432-DF41-1B9D68C98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  <a:prstGeom prst="rect">
            <a:avLst/>
          </a:prstGeom>
          <a:solidFill>
            <a:srgbClr val="26337D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11" name="Footer Placeholder 5">
            <a:extLst>
              <a:ext uri="{FF2B5EF4-FFF2-40B4-BE49-F238E27FC236}">
                <a16:creationId xmlns:a16="http://schemas.microsoft.com/office/drawing/2014/main" id="{0C2F30F4-FA9C-A6D6-38C6-0785CCDEF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      Research Data Management </a:t>
            </a:r>
            <a:r>
              <a:rPr lang="en-US" dirty="0" err="1"/>
              <a:t>Organiser</a:t>
            </a:r>
            <a:r>
              <a:rPr lang="en-US" dirty="0"/>
              <a:t> e. V.</a:t>
            </a:r>
            <a:endParaRPr lang="de-DE" dirty="0"/>
          </a:p>
        </p:txBody>
      </p:sp>
      <p:pic>
        <p:nvPicPr>
          <p:cNvPr id="12" name="Grafik 11" descr="Ein Bild, das Text, Screenshot, Kreis, Grafiken enthält.&#10;&#10;KI-generierte Inhalte können fehlerhaft sein.">
            <a:extLst>
              <a:ext uri="{FF2B5EF4-FFF2-40B4-BE49-F238E27FC236}">
                <a16:creationId xmlns:a16="http://schemas.microsoft.com/office/drawing/2014/main" id="{27C6E271-F0D9-3882-C039-61FB68F634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613" y="6310630"/>
            <a:ext cx="365125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654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152E30E4-4A55-4911-9354-A5A22FFCA0B2}" type="datetime1">
              <a:rPr lang="de-DE" smtClean="0"/>
              <a:pPr/>
              <a:t>26.03.2026</a:t>
            </a:fld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5A0354E-0162-4D5E-9681-674D6D7FD79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8EF867-9C9E-B798-9D16-99540243A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  <a:prstGeom prst="rect">
            <a:avLst/>
          </a:prstGeom>
          <a:solidFill>
            <a:srgbClr val="26337D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93F1ECA0-01E0-E3A2-E367-4FFF658FF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      Research Data Management </a:t>
            </a:r>
            <a:r>
              <a:rPr lang="en-US" dirty="0" err="1"/>
              <a:t>Organiser</a:t>
            </a:r>
            <a:r>
              <a:rPr lang="en-US" dirty="0"/>
              <a:t> e. V.</a:t>
            </a:r>
            <a:endParaRPr lang="de-DE" dirty="0"/>
          </a:p>
        </p:txBody>
      </p:sp>
      <p:pic>
        <p:nvPicPr>
          <p:cNvPr id="8" name="Grafik 7" descr="Ein Bild, das Text, Screenshot, Kreis, Grafiken enthält.&#10;&#10;KI-generierte Inhalte können fehlerhaft sein.">
            <a:extLst>
              <a:ext uri="{FF2B5EF4-FFF2-40B4-BE49-F238E27FC236}">
                <a16:creationId xmlns:a16="http://schemas.microsoft.com/office/drawing/2014/main" id="{22461E18-C25A-3AC5-EBA8-36A32F27CC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613" y="6310630"/>
            <a:ext cx="365125" cy="365125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523AF59-BD51-F878-0E67-77B5FFCD8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403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3B94E006-922C-3CE7-CA45-777E5F354596}"/>
              </a:ext>
            </a:extLst>
          </p:cNvPr>
          <p:cNvSpPr txBox="1"/>
          <p:nvPr userDrawn="1"/>
        </p:nvSpPr>
        <p:spPr>
          <a:xfrm>
            <a:off x="1131570" y="948690"/>
            <a:ext cx="5372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solidFill>
                  <a:schemeClr val="bg1"/>
                </a:solidFill>
                <a:latin typeface="+mj-lt"/>
              </a:rPr>
              <a:t>Kapiteltrenner</a:t>
            </a:r>
            <a:endParaRPr lang="de-DE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80260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fld id="{ACD23CCC-DF69-45D2-932F-A6B094451FA7}" type="datetime1">
              <a:rPr lang="de-DE" smtClean="0"/>
              <a:pPr/>
              <a:t>26.03.2026</a:t>
            </a:fld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5A0354E-0162-4D5E-9681-674D6D7FD79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51BE0FE8-6CBB-F88B-185A-6A6D5A66D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      Research Data Management </a:t>
            </a:r>
            <a:r>
              <a:rPr lang="en-US" dirty="0" err="1"/>
              <a:t>Organiser</a:t>
            </a:r>
            <a:r>
              <a:rPr lang="en-US" dirty="0"/>
              <a:t> e. V.</a:t>
            </a:r>
            <a:endParaRPr lang="de-DE" dirty="0"/>
          </a:p>
        </p:txBody>
      </p:sp>
      <p:pic>
        <p:nvPicPr>
          <p:cNvPr id="9" name="Grafik 8" descr="Ein Bild, das Text, Screenshot, Kreis, Grafiken enthält.&#10;&#10;KI-generierte Inhalte können fehlerhaft sein.">
            <a:extLst>
              <a:ext uri="{FF2B5EF4-FFF2-40B4-BE49-F238E27FC236}">
                <a16:creationId xmlns:a16="http://schemas.microsoft.com/office/drawing/2014/main" id="{8FF68C8E-635F-9355-32C4-43CCE2BFCB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613" y="6310630"/>
            <a:ext cx="365125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5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12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3" r:id="rId2"/>
    <p:sldLayoutId id="2147483713" r:id="rId3"/>
    <p:sldLayoutId id="2147483704" r:id="rId4"/>
    <p:sldLayoutId id="2147483706" r:id="rId5"/>
    <p:sldLayoutId id="2147483707" r:id="rId6"/>
    <p:sldLayoutId id="2147483708" r:id="rId7"/>
    <p:sldLayoutId id="2147483709" r:id="rId8"/>
    <p:sldLayoutId id="2147483711" r:id="rId9"/>
    <p:sldLayoutId id="2147483712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mfragen.tu-darmstadt.de/418997?lang=de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913140B-1D47-DEE3-298B-184C5F2C8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 anchor="ctr">
            <a:normAutofit/>
          </a:bodyPr>
          <a:lstStyle/>
          <a:p>
            <a:r>
              <a:rPr lang="en-US" sz="3200" dirty="0" err="1"/>
              <a:t>Umfrage</a:t>
            </a:r>
            <a:r>
              <a:rPr lang="en-US" sz="3200" dirty="0"/>
              <a:t> </a:t>
            </a:r>
            <a:r>
              <a:rPr lang="en-US" sz="3200" dirty="0" err="1"/>
              <a:t>zur</a:t>
            </a:r>
            <a:r>
              <a:rPr lang="en-US" sz="3200" dirty="0"/>
              <a:t> </a:t>
            </a:r>
            <a:r>
              <a:rPr lang="en-US" sz="3200" dirty="0" err="1"/>
              <a:t>Nutzung</a:t>
            </a:r>
            <a:r>
              <a:rPr lang="en-US" sz="3200" dirty="0"/>
              <a:t> von RDMO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184A928-A509-C02E-68AE-6F8C9AE7D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      Research Data Management Organiser e. V.</a:t>
            </a: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BAD0FAB-A12C-89C4-E954-1BA239AC0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95A0354E-0162-4D5E-9681-674D6D7FD79F}" type="slidenum">
              <a:rPr lang="de-DE" smtClean="0"/>
              <a:pPr>
                <a:spcAft>
                  <a:spcPts val="600"/>
                </a:spcAft>
              </a:pPr>
              <a:t>1</a:t>
            </a:fld>
            <a:endParaRPr lang="de-DE"/>
          </a:p>
        </p:txBody>
      </p:sp>
      <p:sp>
        <p:nvSpPr>
          <p:cNvPr id="6" name="Datumsplatzhalter 5" hidden="1">
            <a:extLst>
              <a:ext uri="{FF2B5EF4-FFF2-40B4-BE49-F238E27FC236}">
                <a16:creationId xmlns:a16="http://schemas.microsoft.com/office/drawing/2014/main" id="{1AEDCFC7-771A-9DD0-32ED-0D88743C6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941BB76E-E8B7-4D5B-9E26-1BB64AB60D57}" type="datetime1">
              <a:rPr lang="de-DE" smtClean="0"/>
              <a:pPr>
                <a:spcAft>
                  <a:spcPts val="600"/>
                </a:spcAft>
              </a:pPr>
              <a:t>26.03.2026</a:t>
            </a:fld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9697031-A6A2-738E-9351-825AC3B6E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992553"/>
            <a:ext cx="5612699" cy="2712441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D4D04A70-34F8-FE51-222D-84DDC2E757BF}"/>
              </a:ext>
            </a:extLst>
          </p:cNvPr>
          <p:cNvSpPr txBox="1"/>
          <p:nvPr/>
        </p:nvSpPr>
        <p:spPr>
          <a:xfrm>
            <a:off x="838200" y="1792224"/>
            <a:ext cx="4636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/>
              <a:t>Umfrage läuft seit 2. März 2026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/>
              <a:t>Bisher 21 Antworten</a:t>
            </a:r>
          </a:p>
          <a:p>
            <a:endParaRPr lang="de-DE" dirty="0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35D4295A-01C6-C79D-4108-EECDB9182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244" y="1380429"/>
            <a:ext cx="3546556" cy="472634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2DF69797-44A8-17D6-3E68-EDAE9DE2B3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04176">
            <a:off x="5127237" y="1930775"/>
            <a:ext cx="1131256" cy="71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3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ED3DBB0-CBC0-7109-E0BD-DA2EBA41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>
            <a:normAutofit/>
          </a:bodyPr>
          <a:lstStyle/>
          <a:p>
            <a:r>
              <a:rPr lang="en-US" sz="3200" dirty="0" err="1"/>
              <a:t>Umfrage</a:t>
            </a:r>
            <a:r>
              <a:rPr lang="en-US" sz="3200" dirty="0"/>
              <a:t> </a:t>
            </a:r>
            <a:r>
              <a:rPr lang="en-US" sz="3200" dirty="0" err="1"/>
              <a:t>zur</a:t>
            </a:r>
            <a:r>
              <a:rPr lang="en-US" sz="3200" dirty="0"/>
              <a:t> </a:t>
            </a:r>
            <a:r>
              <a:rPr lang="en-US" sz="3200" dirty="0" err="1"/>
              <a:t>Nutzung</a:t>
            </a:r>
            <a:r>
              <a:rPr lang="en-US" sz="3200" dirty="0"/>
              <a:t> von RDMO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569DCA7-5898-FA77-32E0-3B229A47F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  Research Data Management Organiser e. V.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A2D6863-C952-0399-A6CE-A9A5D5ACA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354E-0162-4D5E-9681-674D6D7FD79F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B90D3D8-3E3B-F934-1A95-0C230458F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3ADEA-5545-454F-B7BB-241610AE3042}" type="datetime1">
              <a:rPr lang="de-DE" smtClean="0"/>
              <a:t>26.03.2026</a:t>
            </a:fld>
            <a:endParaRPr lang="de-DE" dirty="0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B59BADC6-58ED-4E7B-D23F-DC24810083F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2000" dirty="0"/>
              <a:t>Laufzeit der Umfrage verlängert bis 2. April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DBB3E60-46D1-0E13-4DB3-9DCDDFE46AED}"/>
              </a:ext>
            </a:extLst>
          </p:cNvPr>
          <p:cNvSpPr txBox="1"/>
          <p:nvPr/>
        </p:nvSpPr>
        <p:spPr>
          <a:xfrm>
            <a:off x="838200" y="1792224"/>
            <a:ext cx="463600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000" b="1" dirty="0"/>
              <a:t>Ergebnisse bisher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/>
              <a:t>Ca. 11200 User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/>
              <a:t>Ca. 7500 DMPs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/>
              <a:t>RDMO Instanzen mit zu 3200 Usern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/>
              <a:t>Im Schnitt 660 User und 440 DMPs</a:t>
            </a:r>
          </a:p>
          <a:p>
            <a:endParaRPr lang="de-DE" dirty="0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0203CD9E-728A-8F4A-7865-B7D170CA4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884" y="3030251"/>
            <a:ext cx="1637860" cy="1615876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88EDA152-1CA3-EA3E-9932-5D173265CA04}"/>
              </a:ext>
            </a:extLst>
          </p:cNvPr>
          <p:cNvSpPr txBox="1"/>
          <p:nvPr/>
        </p:nvSpPr>
        <p:spPr>
          <a:xfrm>
            <a:off x="8046384" y="3653523"/>
            <a:ext cx="33352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3"/>
              </a:rPr>
              <a:t>RDMO-Nutzungszahlen 2026</a:t>
            </a:r>
            <a:endParaRPr lang="de-DE" dirty="0"/>
          </a:p>
        </p:txBody>
      </p:sp>
      <p:pic>
        <p:nvPicPr>
          <p:cNvPr id="21" name="Grafik 20" descr="Nach rechts zeigender Finger, Handrücken mit einfarbiger Füllung">
            <a:extLst>
              <a:ext uri="{FF2B5EF4-FFF2-40B4-BE49-F238E27FC236}">
                <a16:creationId xmlns:a16="http://schemas.microsoft.com/office/drawing/2014/main" id="{38C2A62A-6AFE-C9E0-8607-2C17609757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6646985" y="2201933"/>
            <a:ext cx="828318" cy="82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143298"/>
      </p:ext>
    </p:extLst>
  </p:cSld>
  <p:clrMapOvr>
    <a:masterClrMapping/>
  </p:clrMapOvr>
</p:sld>
</file>

<file path=ppt/theme/theme1.xml><?xml version="1.0" encoding="utf-8"?>
<a:theme xmlns:a="http://schemas.openxmlformats.org/drawingml/2006/main" name="RDMO e.V.">
  <a:themeElements>
    <a:clrScheme name="Benutzerdefiniert 3">
      <a:dk1>
        <a:srgbClr val="000000"/>
      </a:dk1>
      <a:lt1>
        <a:srgbClr val="FFFFFF"/>
      </a:lt1>
      <a:dk2>
        <a:srgbClr val="26337D"/>
      </a:dk2>
      <a:lt2>
        <a:srgbClr val="E7E6E6"/>
      </a:lt2>
      <a:accent1>
        <a:srgbClr val="191970"/>
      </a:accent1>
      <a:accent2>
        <a:srgbClr val="002395"/>
      </a:accent2>
      <a:accent3>
        <a:srgbClr val="1560BD"/>
      </a:accent3>
      <a:accent4>
        <a:srgbClr val="5D76CB"/>
      </a:accent4>
      <a:accent5>
        <a:srgbClr val="5B9BD5"/>
      </a:accent5>
      <a:accent6>
        <a:srgbClr val="FFB800"/>
      </a:accent6>
      <a:hlink>
        <a:srgbClr val="D89B00"/>
      </a:hlink>
      <a:folHlink>
        <a:srgbClr val="954F72"/>
      </a:folHlink>
    </a:clrScheme>
    <a:fontScheme name="Benutzerdefiniert 2">
      <a:majorFont>
        <a:latin typeface="Roboto"/>
        <a:ea typeface=""/>
        <a:cs typeface=""/>
      </a:majorFont>
      <a:minorFont>
        <a:latin typeface="Roboto Medium"/>
        <a:ea typeface=""/>
        <a:cs typeface=""/>
      </a:minorFont>
    </a:fontScheme>
    <a:fmtScheme name="Office 2013 – 2022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75</Words>
  <Application>Microsoft Office PowerPoint</Application>
  <PresentationFormat>Breitbild</PresentationFormat>
  <Paragraphs>19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8" baseType="lpstr">
      <vt:lpstr>Aptos</vt:lpstr>
      <vt:lpstr>Arial</vt:lpstr>
      <vt:lpstr>Roboto</vt:lpstr>
      <vt:lpstr>Roboto Medium</vt:lpstr>
      <vt:lpstr>Wingdings</vt:lpstr>
      <vt:lpstr>RDMO e.V.</vt:lpstr>
      <vt:lpstr>Umfrage zur Nutzung von RDMO</vt:lpstr>
      <vt:lpstr>Umfrage zur Nutzung von RDMO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ih92mude</dc:creator>
  <cp:lastModifiedBy>mb21guvo</cp:lastModifiedBy>
  <cp:revision>84</cp:revision>
  <dcterms:created xsi:type="dcterms:W3CDTF">2026-03-13T07:20:02Z</dcterms:created>
  <dcterms:modified xsi:type="dcterms:W3CDTF">2026-03-26T09:08:04Z</dcterms:modified>
</cp:coreProperties>
</file>